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55" r:id="rId113"/>
    <p:sldId id="357" r:id="rId114"/>
    <p:sldId id="358" r:id="rId115"/>
    <p:sldId id="389" r:id="rId116"/>
    <p:sldId id="390" r:id="rId117"/>
    <p:sldId id="370" r:id="rId118"/>
    <p:sldId id="371" r:id="rId119"/>
    <p:sldId id="372" r:id="rId120"/>
    <p:sldId id="373" r:id="rId121"/>
    <p:sldId id="374" r:id="rId122"/>
    <p:sldId id="375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3" Type="http://schemas.openxmlformats.org/officeDocument/2006/relationships/image" Target="../media/image137.png"/><Relationship Id="rId7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145.png"/><Relationship Id="rId4" Type="http://schemas.openxmlformats.org/officeDocument/2006/relationships/customXml" Target="../ink/ink75.xml"/><Relationship Id="rId9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134.emf"/><Relationship Id="rId7" Type="http://schemas.openxmlformats.org/officeDocument/2006/relationships/image" Target="../media/image153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9.xml"/><Relationship Id="rId11" Type="http://schemas.openxmlformats.org/officeDocument/2006/relationships/image" Target="../media/image155.png"/><Relationship Id="rId5" Type="http://schemas.openxmlformats.org/officeDocument/2006/relationships/image" Target="../media/image152.png"/><Relationship Id="rId10" Type="http://schemas.openxmlformats.org/officeDocument/2006/relationships/customXml" Target="../ink/ink81.xml"/><Relationship Id="rId4" Type="http://schemas.openxmlformats.org/officeDocument/2006/relationships/customXml" Target="../ink/ink78.xml"/><Relationship Id="rId9" Type="http://schemas.openxmlformats.org/officeDocument/2006/relationships/image" Target="../media/image15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161.png"/><Relationship Id="rId18" Type="http://schemas.openxmlformats.org/officeDocument/2006/relationships/customXml" Target="../ink/ink90.xml"/><Relationship Id="rId3" Type="http://schemas.openxmlformats.org/officeDocument/2006/relationships/image" Target="../media/image156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87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2.xml"/><Relationship Id="rId16" Type="http://schemas.openxmlformats.org/officeDocument/2006/relationships/customXml" Target="../ink/ink89.xml"/><Relationship Id="rId20" Type="http://schemas.openxmlformats.org/officeDocument/2006/relationships/customXml" Target="../ink/ink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11" Type="http://schemas.openxmlformats.org/officeDocument/2006/relationships/image" Target="../media/image160.png"/><Relationship Id="rId24" Type="http://schemas.openxmlformats.org/officeDocument/2006/relationships/customXml" Target="../ink/ink93.xml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86.xml"/><Relationship Id="rId19" Type="http://schemas.openxmlformats.org/officeDocument/2006/relationships/image" Target="../media/image164.png"/><Relationship Id="rId4" Type="http://schemas.openxmlformats.org/officeDocument/2006/relationships/customXml" Target="../ink/ink83.xml"/><Relationship Id="rId9" Type="http://schemas.openxmlformats.org/officeDocument/2006/relationships/image" Target="../media/image159.png"/><Relationship Id="rId14" Type="http://schemas.openxmlformats.org/officeDocument/2006/relationships/customXml" Target="../ink/ink88.xml"/><Relationship Id="rId22" Type="http://schemas.openxmlformats.org/officeDocument/2006/relationships/customXml" Target="../ink/ink9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61.png"/><Relationship Id="rId18" Type="http://schemas.openxmlformats.org/officeDocument/2006/relationships/customXml" Target="../ink/ink102.xml"/><Relationship Id="rId3" Type="http://schemas.openxmlformats.org/officeDocument/2006/relationships/image" Target="../media/image156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9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6.xml"/><Relationship Id="rId11" Type="http://schemas.openxmlformats.org/officeDocument/2006/relationships/image" Target="../media/image160.png"/><Relationship Id="rId24" Type="http://schemas.openxmlformats.org/officeDocument/2006/relationships/customXml" Target="../ink/ink105.xml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8.xml"/><Relationship Id="rId19" Type="http://schemas.openxmlformats.org/officeDocument/2006/relationships/image" Target="../media/image164.png"/><Relationship Id="rId4" Type="http://schemas.openxmlformats.org/officeDocument/2006/relationships/customXml" Target="../ink/ink95.xml"/><Relationship Id="rId9" Type="http://schemas.openxmlformats.org/officeDocument/2006/relationships/image" Target="../media/image159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11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D67AA9-0881-9178-F55E-461B1BC8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E3F73-88F7-2075-2CEB-AA661EC5A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0989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87FB56-5015-2648-5A9A-8773D402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693088-A538-B41F-1D11-7C6B38AC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57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 err="1"/>
              <a:t>Arrays’s</a:t>
            </a:r>
            <a:r>
              <a:rPr lang="it-IT" dirty="0"/>
              <a:t>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are 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let’s learn about a few of them that are useful (https://www.w3schools.com/html/html_form_input_types.asp)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5565</Words>
  <Application>Microsoft Office PowerPoint</Application>
  <PresentationFormat>Widescreen</PresentationFormat>
  <Paragraphs>551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9" baseType="lpstr">
      <vt:lpstr>Arial</vt:lpstr>
      <vt:lpstr>Cambria Math</vt:lpstr>
      <vt:lpstr>Fira Mono</vt:lpstr>
      <vt:lpstr>Georgia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Test</vt:lpstr>
      <vt:lpstr>Basic of test</vt:lpstr>
      <vt:lpstr>Between subject design</vt:lpstr>
      <vt:lpstr>Within subject design</vt:lpstr>
      <vt:lpstr>What test should I use?</vt:lpstr>
      <vt:lpstr>Lecture 11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  <vt:lpstr>Lecture 12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223</cp:revision>
  <dcterms:created xsi:type="dcterms:W3CDTF">2025-06-26T11:45:10Z</dcterms:created>
  <dcterms:modified xsi:type="dcterms:W3CDTF">2025-07-09T12:30:55Z</dcterms:modified>
</cp:coreProperties>
</file>